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metadata/core-properties" Target="docProps/core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93" r:id="rId2"/>
    <p:sldId id="294" r:id="rId3"/>
    <p:sldId id="295" r:id="rId4"/>
    <p:sldId id="256" r:id="rId5"/>
    <p:sldId id="258" r:id="rId6"/>
    <p:sldId id="296" r:id="rId7"/>
    <p:sldId id="297" r:id="rId8"/>
    <p:sldId id="298" r:id="rId9"/>
    <p:sldId id="299" r:id="rId10"/>
    <p:sldId id="300" r:id="rId11"/>
    <p:sldId id="259" r:id="rId12"/>
    <p:sldId id="262" r:id="rId13"/>
    <p:sldId id="266" r:id="rId14"/>
    <p:sldId id="268" r:id="rId15"/>
    <p:sldId id="274" r:id="rId16"/>
    <p:sldId id="307" r:id="rId17"/>
    <p:sldId id="276" r:id="rId18"/>
    <p:sldId id="277" r:id="rId19"/>
    <p:sldId id="301" r:id="rId20"/>
    <p:sldId id="303" r:id="rId21"/>
    <p:sldId id="304" r:id="rId22"/>
    <p:sldId id="305" r:id="rId23"/>
    <p:sldId id="306" r:id="rId24"/>
    <p:sldId id="278" r:id="rId25"/>
    <p:sldId id="279" r:id="rId26"/>
    <p:sldId id="280" r:id="rId27"/>
    <p:sldId id="281" r:id="rId28"/>
    <p:sldId id="287" r:id="rId29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távio Santos" initials="O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28" y="-30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de notas</a:t>
            </a:r>
          </a:p>
        </p:txBody>
      </p:sp>
      <p:sp>
        <p:nvSpPr>
          <p:cNvPr id="7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&lt;cabeçalho&gt;</a:t>
            </a: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686084A-922B-4BB2-80F8-3CA892646A07}" type="slidenum"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580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Fonte: MAXIGAS, 2012 - http://peerproduction.net/issues/issue-2/peer-reviewed-papers/hacklabs-and-hackerspaces/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686084A-922B-4BB2-80F8-3CA892646A07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53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2008 – Hackers </a:t>
            </a:r>
            <a:r>
              <a:rPr lang="pt-BR" dirty="0" err="1" smtClean="0"/>
              <a:t>on</a:t>
            </a:r>
            <a:r>
              <a:rPr lang="pt-BR" dirty="0" smtClean="0"/>
              <a:t> a plane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9686084A-922B-4BB2-80F8-3CA892646A07}" type="slidenum">
              <a:rPr lang="pt-BR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56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32000" y="727200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29916B1-26B8-4647-92FD-7102FA0B899C}" type="slidenum"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4" t="50000" r="9541" b="8810"/>
          <a:stretch/>
        </p:blipFill>
        <p:spPr>
          <a:xfrm>
            <a:off x="575816" y="3347789"/>
            <a:ext cx="8989326" cy="348126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505176" y="1547589"/>
            <a:ext cx="9071640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Hackers, </a:t>
            </a:r>
            <a:b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</a:br>
            <a:r>
              <a:rPr lang="pt-BR" sz="7200" dirty="0" err="1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makers</a:t>
            </a: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/>
            </a:r>
            <a:b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</a:b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e outros bichos</a:t>
            </a:r>
            <a:endParaRPr lang="pt-BR" sz="720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570320" y="6957614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Otávio Carneiro @</a:t>
            </a:r>
            <a:r>
              <a:rPr lang="pt-BR" b="1" dirty="0" err="1" smtClean="0"/>
              <a:t>ooocarneiro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6785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 rotWithShape="1">
          <a:blip r:embed="rId3"/>
          <a:srcRect l="4031" r="4436"/>
          <a:stretch/>
        </p:blipFill>
        <p:spPr>
          <a:xfrm>
            <a:off x="5472360" y="539477"/>
            <a:ext cx="4463356" cy="6639840"/>
          </a:xfrm>
          <a:prstGeom prst="rect">
            <a:avLst/>
          </a:prstGeom>
          <a:ln>
            <a:noFill/>
          </a:ln>
        </p:spPr>
      </p:pic>
      <p:sp>
        <p:nvSpPr>
          <p:cNvPr id="5" name="TextShape 1"/>
          <p:cNvSpPr txBox="1"/>
          <p:nvPr/>
        </p:nvSpPr>
        <p:spPr>
          <a:xfrm>
            <a:off x="432344" y="4283893"/>
            <a:ext cx="4896000" cy="1791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“Sejam excelentes um ao outro”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503808" y="2589685"/>
            <a:ext cx="504056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lnSpc>
                <a:spcPts val="6000"/>
              </a:lnSpc>
            </a:pPr>
            <a:r>
              <a:rPr lang="pt-BR" sz="6600" kern="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Hackerspaces</a:t>
            </a:r>
            <a:endParaRPr lang="pt-BR" sz="6600" kern="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92"/>
          <p:cNvPicPr/>
          <p:nvPr/>
        </p:nvPicPr>
        <p:blipFill>
          <a:blip r:embed="rId2"/>
          <a:stretch/>
        </p:blipFill>
        <p:spPr>
          <a:xfrm>
            <a:off x="5472000" y="252000"/>
            <a:ext cx="4464000" cy="3348000"/>
          </a:xfrm>
          <a:prstGeom prst="rect">
            <a:avLst/>
          </a:prstGeom>
          <a:ln>
            <a:noFill/>
          </a:ln>
        </p:spPr>
      </p:pic>
      <p:pic>
        <p:nvPicPr>
          <p:cNvPr id="94" name="Imagem 93"/>
          <p:cNvPicPr/>
          <p:nvPr/>
        </p:nvPicPr>
        <p:blipFill>
          <a:blip r:embed="rId3"/>
          <a:stretch/>
        </p:blipFill>
        <p:spPr>
          <a:xfrm>
            <a:off x="114480" y="2052000"/>
            <a:ext cx="5249520" cy="4992120"/>
          </a:xfrm>
          <a:prstGeom prst="rect">
            <a:avLst/>
          </a:prstGeom>
          <a:ln>
            <a:noFill/>
          </a:ln>
        </p:spPr>
      </p:pic>
      <p:sp>
        <p:nvSpPr>
          <p:cNvPr id="95" name="TextShape 1"/>
          <p:cNvSpPr txBox="1"/>
          <p:nvPr/>
        </p:nvSpPr>
        <p:spPr>
          <a:xfrm>
            <a:off x="4320000" y="6120000"/>
            <a:ext cx="3994560" cy="373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Impressora 3D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8314560" y="3636000"/>
            <a:ext cx="1693440" cy="742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CNC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sp>
        <p:nvSpPr>
          <p:cNvPr id="6" name="Título 2"/>
          <p:cNvSpPr txBox="1">
            <a:spLocks/>
          </p:cNvSpPr>
          <p:nvPr/>
        </p:nvSpPr>
        <p:spPr>
          <a:xfrm>
            <a:off x="575816" y="573461"/>
            <a:ext cx="3672408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lnSpc>
                <a:spcPts val="6000"/>
              </a:lnSpc>
            </a:pPr>
            <a:r>
              <a:rPr lang="pt-BR" sz="6600" kern="0" dirty="0" err="1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Makers</a:t>
            </a:r>
            <a:endParaRPr lang="pt-BR" sz="6600" kern="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m 116"/>
          <p:cNvPicPr/>
          <p:nvPr/>
        </p:nvPicPr>
        <p:blipFill>
          <a:blip r:embed="rId2"/>
          <a:srcRect l="8465" r="10530" b="10800"/>
          <a:stretch/>
        </p:blipFill>
        <p:spPr>
          <a:xfrm>
            <a:off x="2448024" y="1325880"/>
            <a:ext cx="7199640" cy="5945760"/>
          </a:xfrm>
          <a:prstGeom prst="rect">
            <a:avLst/>
          </a:prstGeom>
          <a:ln>
            <a:noFill/>
          </a:ln>
        </p:spPr>
      </p:pic>
      <p:sp>
        <p:nvSpPr>
          <p:cNvPr id="5" name="Título 2"/>
          <p:cNvSpPr txBox="1">
            <a:spLocks/>
          </p:cNvSpPr>
          <p:nvPr/>
        </p:nvSpPr>
        <p:spPr>
          <a:xfrm>
            <a:off x="1007864" y="1437557"/>
            <a:ext cx="3672408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lnSpc>
                <a:spcPts val="6000"/>
              </a:lnSpc>
            </a:pPr>
            <a:r>
              <a:rPr lang="pt-BR" sz="7200" kern="0" dirty="0" err="1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Arduino</a:t>
            </a:r>
            <a:endParaRPr lang="pt-BR" sz="7200" kern="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t-BR" sz="6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lvetica Rg" panose="020B0603030602020004" pitchFamily="34" charset="0"/>
              </a:rPr>
              <a:t>Open hardware</a:t>
            </a:r>
          </a:p>
        </p:txBody>
      </p:sp>
      <p:pic>
        <p:nvPicPr>
          <p:cNvPr id="132" name="Imagem 131"/>
          <p:cNvPicPr/>
          <p:nvPr/>
        </p:nvPicPr>
        <p:blipFill>
          <a:blip r:embed="rId2"/>
          <a:stretch/>
        </p:blipFill>
        <p:spPr>
          <a:xfrm rot="5400000">
            <a:off x="-96304" y="2235240"/>
            <a:ext cx="5323680" cy="3979440"/>
          </a:xfrm>
          <a:prstGeom prst="rect">
            <a:avLst/>
          </a:prstGeom>
          <a:ln>
            <a:noFill/>
          </a:ln>
        </p:spPr>
      </p:pic>
      <p:pic>
        <p:nvPicPr>
          <p:cNvPr id="133" name="Imagem 132"/>
          <p:cNvPicPr/>
          <p:nvPr/>
        </p:nvPicPr>
        <p:blipFill>
          <a:blip r:embed="rId3"/>
          <a:stretch/>
        </p:blipFill>
        <p:spPr>
          <a:xfrm>
            <a:off x="4704480" y="1835640"/>
            <a:ext cx="5019480" cy="4495320"/>
          </a:xfrm>
          <a:prstGeom prst="rect">
            <a:avLst/>
          </a:prstGeom>
          <a:ln>
            <a:noFill/>
          </a:ln>
        </p:spPr>
      </p:pic>
      <p:sp>
        <p:nvSpPr>
          <p:cNvPr id="134" name="TextShape 2"/>
          <p:cNvSpPr txBox="1"/>
          <p:nvPr/>
        </p:nvSpPr>
        <p:spPr>
          <a:xfrm>
            <a:off x="1007864" y="6444133"/>
            <a:ext cx="3340080" cy="657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Severino </a:t>
            </a:r>
            <a:r>
              <a:rPr lang="pt-BR" sz="3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(SP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)</a:t>
            </a:r>
            <a:endParaRPr lang="pt-B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5289120" y="6465600"/>
            <a:ext cx="3731760" cy="657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Marminino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 (CE)</a:t>
            </a:r>
            <a:endParaRPr lang="pt-BR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pic>
        <p:nvPicPr>
          <p:cNvPr id="136" name="Imagem 135"/>
          <p:cNvPicPr/>
          <p:nvPr/>
        </p:nvPicPr>
        <p:blipFill>
          <a:blip r:embed="rId4"/>
          <a:stretch/>
        </p:blipFill>
        <p:spPr>
          <a:xfrm>
            <a:off x="8533440" y="237240"/>
            <a:ext cx="1316160" cy="138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36960" y="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t-BR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lvetica Rg" panose="020B0603030602020004" pitchFamily="34" charset="0"/>
              </a:rPr>
              <a:t>Debug de hardware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olvetica Rg" panose="020B0603030602020004" pitchFamily="34" charset="0"/>
            </a:endParaRPr>
          </a:p>
        </p:txBody>
      </p:sp>
      <p:pic>
        <p:nvPicPr>
          <p:cNvPr id="139" name="Imagem 138"/>
          <p:cNvPicPr/>
          <p:nvPr/>
        </p:nvPicPr>
        <p:blipFill>
          <a:blip r:embed="rId2"/>
          <a:stretch/>
        </p:blipFill>
        <p:spPr>
          <a:xfrm>
            <a:off x="336960" y="1262160"/>
            <a:ext cx="5592600" cy="6212520"/>
          </a:xfrm>
          <a:prstGeom prst="rect">
            <a:avLst/>
          </a:prstGeom>
          <a:ln>
            <a:noFill/>
          </a:ln>
        </p:spPr>
      </p:pic>
      <p:pic>
        <p:nvPicPr>
          <p:cNvPr id="140" name="Imagem 139"/>
          <p:cNvPicPr/>
          <p:nvPr/>
        </p:nvPicPr>
        <p:blipFill>
          <a:blip r:embed="rId3"/>
          <a:stretch/>
        </p:blipFill>
        <p:spPr>
          <a:xfrm>
            <a:off x="4375080" y="1271520"/>
            <a:ext cx="5463000" cy="3627720"/>
          </a:xfrm>
          <a:prstGeom prst="rect">
            <a:avLst/>
          </a:prstGeom>
          <a:ln>
            <a:noFill/>
          </a:ln>
        </p:spPr>
      </p:pic>
      <p:pic>
        <p:nvPicPr>
          <p:cNvPr id="141" name="Imagem 140"/>
          <p:cNvPicPr/>
          <p:nvPr/>
        </p:nvPicPr>
        <p:blipFill>
          <a:blip r:embed="rId4"/>
          <a:stretch/>
        </p:blipFill>
        <p:spPr>
          <a:xfrm>
            <a:off x="6501960" y="4873320"/>
            <a:ext cx="3238200" cy="25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m 188"/>
          <p:cNvPicPr/>
          <p:nvPr/>
        </p:nvPicPr>
        <p:blipFill>
          <a:blip r:embed="rId2"/>
          <a:stretch/>
        </p:blipFill>
        <p:spPr>
          <a:xfrm>
            <a:off x="1993680" y="1188360"/>
            <a:ext cx="6286320" cy="500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m 190"/>
          <p:cNvPicPr/>
          <p:nvPr/>
        </p:nvPicPr>
        <p:blipFill>
          <a:blip r:embed="rId2"/>
          <a:stretch/>
        </p:blipFill>
        <p:spPr>
          <a:xfrm>
            <a:off x="5204425" y="344281"/>
            <a:ext cx="4876200" cy="6639840"/>
          </a:xfrm>
          <a:prstGeom prst="rect">
            <a:avLst/>
          </a:prstGeom>
          <a:ln>
            <a:noFill/>
          </a:ln>
        </p:spPr>
      </p:pic>
      <p:pic>
        <p:nvPicPr>
          <p:cNvPr id="192" name="Imagem 191"/>
          <p:cNvPicPr/>
          <p:nvPr/>
        </p:nvPicPr>
        <p:blipFill>
          <a:blip r:embed="rId3"/>
          <a:stretch/>
        </p:blipFill>
        <p:spPr>
          <a:xfrm>
            <a:off x="216000" y="341280"/>
            <a:ext cx="1278720" cy="1278720"/>
          </a:xfrm>
          <a:prstGeom prst="rect">
            <a:avLst/>
          </a:prstGeom>
          <a:ln>
            <a:noFill/>
          </a:ln>
        </p:spPr>
      </p:pic>
      <p:sp>
        <p:nvSpPr>
          <p:cNvPr id="193" name="TextShape 1"/>
          <p:cNvSpPr txBox="1"/>
          <p:nvPr/>
        </p:nvSpPr>
        <p:spPr>
          <a:xfrm>
            <a:off x="1656480" y="2636549"/>
            <a:ext cx="4896000" cy="1791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“Sejam excelentes um ao outro”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sp>
        <p:nvSpPr>
          <p:cNvPr id="7" name="TextShape 1"/>
          <p:cNvSpPr txBox="1"/>
          <p:nvPr/>
        </p:nvSpPr>
        <p:spPr>
          <a:xfrm>
            <a:off x="1799952" y="285429"/>
            <a:ext cx="3312048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pt-BR" sz="4800" b="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olvetica Rg" panose="020B0603030602020004" pitchFamily="34" charset="0"/>
              </a:rPr>
              <a:t>Noisebridge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olvetica Rg" panose="020B06030306020200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0" y="2278346"/>
            <a:ext cx="3797713" cy="488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424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m 194"/>
          <p:cNvPicPr/>
          <p:nvPr/>
        </p:nvPicPr>
        <p:blipFill>
          <a:blip r:embed="rId2"/>
          <a:stretch/>
        </p:blipFill>
        <p:spPr>
          <a:xfrm>
            <a:off x="719832" y="4571925"/>
            <a:ext cx="3881160" cy="2581200"/>
          </a:xfrm>
          <a:prstGeom prst="rect">
            <a:avLst/>
          </a:prstGeom>
          <a:ln>
            <a:noFill/>
          </a:ln>
        </p:spPr>
      </p:pic>
      <p:pic>
        <p:nvPicPr>
          <p:cNvPr id="196" name="Imagem 195"/>
          <p:cNvPicPr/>
          <p:nvPr/>
        </p:nvPicPr>
        <p:blipFill>
          <a:blip r:embed="rId3"/>
          <a:stretch/>
        </p:blipFill>
        <p:spPr>
          <a:xfrm>
            <a:off x="5760392" y="4499917"/>
            <a:ext cx="3888000" cy="2588760"/>
          </a:xfrm>
          <a:prstGeom prst="rect">
            <a:avLst/>
          </a:prstGeom>
          <a:ln>
            <a:noFill/>
          </a:ln>
        </p:spPr>
      </p:pic>
      <p:pic>
        <p:nvPicPr>
          <p:cNvPr id="197" name="Imagem 196"/>
          <p:cNvPicPr/>
          <p:nvPr/>
        </p:nvPicPr>
        <p:blipFill>
          <a:blip r:embed="rId4"/>
          <a:stretch/>
        </p:blipFill>
        <p:spPr>
          <a:xfrm>
            <a:off x="17280" y="23328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98" name="Imagem 197"/>
          <p:cNvPicPr/>
          <p:nvPr/>
        </p:nvPicPr>
        <p:blipFill>
          <a:blip r:embed="rId5"/>
          <a:stretch/>
        </p:blipFill>
        <p:spPr>
          <a:xfrm>
            <a:off x="7560592" y="321189"/>
            <a:ext cx="2182680" cy="2306520"/>
          </a:xfrm>
          <a:prstGeom prst="rect">
            <a:avLst/>
          </a:prstGeom>
          <a:ln>
            <a:noFill/>
          </a:ln>
        </p:spPr>
      </p:pic>
      <p:sp>
        <p:nvSpPr>
          <p:cNvPr id="199" name="TextShape 1"/>
          <p:cNvSpPr txBox="1"/>
          <p:nvPr/>
        </p:nvSpPr>
        <p:spPr>
          <a:xfrm>
            <a:off x="540000" y="2852573"/>
            <a:ext cx="9180000" cy="1791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“Regra 0: Não se comporte de maneira  que tenhamos que criar mais regras”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2000" y="2664000"/>
            <a:ext cx="5256000" cy="136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“Não arranjarás treta para o próximo.”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pic>
        <p:nvPicPr>
          <p:cNvPr id="202" name="Imagem 201"/>
          <p:cNvPicPr/>
          <p:nvPr/>
        </p:nvPicPr>
        <p:blipFill>
          <a:blip r:embed="rId2"/>
          <a:stretch/>
        </p:blipFill>
        <p:spPr>
          <a:xfrm>
            <a:off x="360000" y="432000"/>
            <a:ext cx="1785600" cy="1656000"/>
          </a:xfrm>
          <a:prstGeom prst="rect">
            <a:avLst/>
          </a:prstGeom>
          <a:ln>
            <a:noFill/>
          </a:ln>
        </p:spPr>
      </p:pic>
      <p:pic>
        <p:nvPicPr>
          <p:cNvPr id="203" name="Imagem 202"/>
          <p:cNvPicPr/>
          <p:nvPr/>
        </p:nvPicPr>
        <p:blipFill>
          <a:blip r:embed="rId3"/>
          <a:stretch/>
        </p:blipFill>
        <p:spPr>
          <a:xfrm>
            <a:off x="216000" y="4896000"/>
            <a:ext cx="3960360" cy="2376000"/>
          </a:xfrm>
          <a:prstGeom prst="rect">
            <a:avLst/>
          </a:prstGeom>
          <a:ln>
            <a:noFill/>
          </a:ln>
        </p:spPr>
      </p:pic>
      <p:pic>
        <p:nvPicPr>
          <p:cNvPr id="205" name="Imagem 204"/>
          <p:cNvPicPr/>
          <p:nvPr/>
        </p:nvPicPr>
        <p:blipFill>
          <a:blip r:embed="rId4"/>
          <a:srcRect l="17636"/>
          <a:stretch/>
        </p:blipFill>
        <p:spPr>
          <a:xfrm>
            <a:off x="5544000" y="154080"/>
            <a:ext cx="4392000" cy="711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73119" y="2823685"/>
            <a:ext cx="7598880" cy="426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5999" y="375685"/>
            <a:ext cx="2880000" cy="215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083999" y="735685"/>
            <a:ext cx="1548000" cy="15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ector reto 6"/>
          <p:cNvSpPr/>
          <p:nvPr/>
        </p:nvSpPr>
        <p:spPr>
          <a:xfrm>
            <a:off x="4248000" y="1491685"/>
            <a:ext cx="1655999" cy="0"/>
          </a:xfrm>
          <a:prstGeom prst="line">
            <a:avLst/>
          </a:prstGeom>
          <a:noFill/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  <p:sp>
        <p:nvSpPr>
          <p:cNvPr id="8" name="Conector reto 7"/>
          <p:cNvSpPr/>
          <p:nvPr/>
        </p:nvSpPr>
        <p:spPr>
          <a:xfrm flipV="1">
            <a:off x="5076000" y="1491685"/>
            <a:ext cx="0" cy="1332000"/>
          </a:xfrm>
          <a:prstGeom prst="line">
            <a:avLst/>
          </a:prstGeom>
          <a:noFill/>
          <a:ln w="38160">
            <a:solidFill>
              <a:srgbClr val="000000"/>
            </a:solidFill>
            <a:prstDash val="solid"/>
          </a:ln>
        </p:spPr>
        <p:txBody>
          <a:bodyPr vert="horz" wrap="none" lIns="108720" tIns="63720" rIns="108720" bIns="6372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pt-BR" sz="1800" b="0" i="0" u="none" strike="noStrike" kern="1200" cap="none">
              <a:ln>
                <a:noFill/>
              </a:ln>
              <a:latin typeface="Liberation Sans" pitchFamily="18"/>
              <a:ea typeface="Droid Sans Fallback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6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505176" y="1547589"/>
            <a:ext cx="9071640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Campus </a:t>
            </a:r>
            <a:r>
              <a:rPr lang="pt-BR" sz="7200" dirty="0" err="1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Party</a:t>
            </a:r>
            <a:r>
              <a:rPr lang="pt-BR" sz="7200" dirty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?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23888" y="3419797"/>
            <a:ext cx="6955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/>
            <a:r>
              <a:rPr lang="pt-BR" sz="4800" dirty="0" smtClean="0">
                <a:latin typeface="Day Roman" panose="0202050006040B020403" pitchFamily="18" charset="0"/>
              </a:rPr>
              <a:t>“</a:t>
            </a:r>
            <a:r>
              <a:rPr lang="pt-BR" sz="4800" dirty="0" smtClean="0">
                <a:latin typeface="Day Roman" panose="0202050006040B020403" pitchFamily="18" charset="0"/>
              </a:rPr>
              <a:t>É </a:t>
            </a:r>
            <a:r>
              <a:rPr lang="pt-BR" sz="4800" dirty="0" smtClean="0">
                <a:latin typeface="Day Roman" panose="0202050006040B020403" pitchFamily="18" charset="0"/>
              </a:rPr>
              <a:t>tipo um </a:t>
            </a:r>
            <a:r>
              <a:rPr lang="pt-BR" sz="4800" i="1" dirty="0" smtClean="0">
                <a:latin typeface="Day Roman" panose="0202050006040B020403" pitchFamily="18" charset="0"/>
              </a:rPr>
              <a:t>hackerspace</a:t>
            </a:r>
            <a:r>
              <a:rPr lang="pt-BR" sz="4800" dirty="0" smtClean="0">
                <a:latin typeface="Day Roman" panose="0202050006040B020403" pitchFamily="18" charset="0"/>
              </a:rPr>
              <a:t>, só que do tamanho de um estádio”</a:t>
            </a:r>
            <a:endParaRPr lang="pt-BR" sz="4800" dirty="0">
              <a:latin typeface="Day Roman" panose="0202050006040B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8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m 158"/>
          <p:cNvPicPr/>
          <p:nvPr/>
        </p:nvPicPr>
        <p:blipFill>
          <a:blip r:embed="rId2"/>
          <a:stretch/>
        </p:blipFill>
        <p:spPr>
          <a:xfrm>
            <a:off x="5833800" y="225000"/>
            <a:ext cx="3958200" cy="7047000"/>
          </a:xfrm>
          <a:prstGeom prst="rect">
            <a:avLst/>
          </a:prstGeom>
          <a:ln>
            <a:noFill/>
          </a:ln>
        </p:spPr>
      </p:pic>
      <p:pic>
        <p:nvPicPr>
          <p:cNvPr id="160" name="Imagem 159"/>
          <p:cNvPicPr/>
          <p:nvPr/>
        </p:nvPicPr>
        <p:blipFill>
          <a:blip r:embed="rId3"/>
          <a:stretch/>
        </p:blipFill>
        <p:spPr>
          <a:xfrm>
            <a:off x="648000" y="2088000"/>
            <a:ext cx="1656000" cy="1656000"/>
          </a:xfrm>
          <a:prstGeom prst="rect">
            <a:avLst/>
          </a:prstGeom>
          <a:ln>
            <a:noFill/>
          </a:ln>
        </p:spPr>
      </p:pic>
      <p:sp>
        <p:nvSpPr>
          <p:cNvPr id="182" name="TextShape 22"/>
          <p:cNvSpPr txBox="1"/>
          <p:nvPr/>
        </p:nvSpPr>
        <p:spPr>
          <a:xfrm>
            <a:off x="2520000" y="2309760"/>
            <a:ext cx="324000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CLN 310 BL B SL 51-S</a:t>
            </a:r>
          </a:p>
          <a:p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Asa Norte</a:t>
            </a:r>
          </a:p>
          <a:p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Brasília-DF </a:t>
            </a:r>
          </a:p>
        </p:txBody>
      </p:sp>
      <p:pic>
        <p:nvPicPr>
          <p:cNvPr id="183" name="Imagem 182"/>
          <p:cNvPicPr/>
          <p:nvPr/>
        </p:nvPicPr>
        <p:blipFill>
          <a:blip r:embed="rId4"/>
          <a:stretch/>
        </p:blipFill>
        <p:spPr>
          <a:xfrm>
            <a:off x="828000" y="4407480"/>
            <a:ext cx="4214520" cy="1820520"/>
          </a:xfrm>
          <a:prstGeom prst="rect">
            <a:avLst/>
          </a:prstGeom>
          <a:ln>
            <a:noFill/>
          </a:ln>
        </p:spPr>
      </p:pic>
      <p:sp>
        <p:nvSpPr>
          <p:cNvPr id="184" name="TextShape 23"/>
          <p:cNvSpPr txBox="1"/>
          <p:nvPr/>
        </p:nvSpPr>
        <p:spPr>
          <a:xfrm>
            <a:off x="900000" y="6398640"/>
            <a:ext cx="4050000" cy="657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http://unlock.fund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94" y="899517"/>
            <a:ext cx="5500611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1768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m 184"/>
          <p:cNvPicPr/>
          <p:nvPr/>
        </p:nvPicPr>
        <p:blipFill>
          <a:blip r:embed="rId2"/>
          <a:stretch/>
        </p:blipFill>
        <p:spPr>
          <a:xfrm>
            <a:off x="288000" y="1080000"/>
            <a:ext cx="9484560" cy="532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702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m 185"/>
          <p:cNvPicPr/>
          <p:nvPr/>
        </p:nvPicPr>
        <p:blipFill>
          <a:blip r:embed="rId2"/>
          <a:stretch/>
        </p:blipFill>
        <p:spPr>
          <a:xfrm>
            <a:off x="1944360" y="-215280"/>
            <a:ext cx="5876280" cy="755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71669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m 186"/>
          <p:cNvPicPr/>
          <p:nvPr/>
        </p:nvPicPr>
        <p:blipFill>
          <a:blip r:embed="rId2"/>
          <a:stretch/>
        </p:blipFill>
        <p:spPr>
          <a:xfrm>
            <a:off x="4680000" y="384120"/>
            <a:ext cx="5165280" cy="6887880"/>
          </a:xfrm>
          <a:prstGeom prst="rect">
            <a:avLst/>
          </a:prstGeom>
          <a:ln>
            <a:noFill/>
          </a:ln>
        </p:spPr>
      </p:pic>
      <p:pic>
        <p:nvPicPr>
          <p:cNvPr id="188" name="Imagem 187"/>
          <p:cNvPicPr/>
          <p:nvPr/>
        </p:nvPicPr>
        <p:blipFill>
          <a:blip r:embed="rId3"/>
          <a:stretch/>
        </p:blipFill>
        <p:spPr>
          <a:xfrm>
            <a:off x="360000" y="293400"/>
            <a:ext cx="3960000" cy="70502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35237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m 205"/>
          <p:cNvPicPr/>
          <p:nvPr/>
        </p:nvPicPr>
        <p:blipFill>
          <a:blip r:embed="rId2"/>
          <a:stretch/>
        </p:blipFill>
        <p:spPr>
          <a:xfrm rot="21530400">
            <a:off x="345960" y="1319040"/>
            <a:ext cx="9247320" cy="5499720"/>
          </a:xfrm>
          <a:prstGeom prst="rect">
            <a:avLst/>
          </a:prstGeom>
          <a:ln>
            <a:noFill/>
          </a:ln>
        </p:spPr>
      </p:pic>
      <p:pic>
        <p:nvPicPr>
          <p:cNvPr id="207" name="Imagem 206"/>
          <p:cNvPicPr/>
          <p:nvPr/>
        </p:nvPicPr>
        <p:blipFill>
          <a:blip r:embed="rId3"/>
          <a:stretch/>
        </p:blipFill>
        <p:spPr>
          <a:xfrm>
            <a:off x="259560" y="216000"/>
            <a:ext cx="909720" cy="115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207"/>
          <p:cNvPicPr/>
          <p:nvPr/>
        </p:nvPicPr>
        <p:blipFill>
          <a:blip r:embed="rId2"/>
          <a:stretch/>
        </p:blipFill>
        <p:spPr>
          <a:xfrm>
            <a:off x="94680" y="101160"/>
            <a:ext cx="1849320" cy="1387080"/>
          </a:xfrm>
          <a:prstGeom prst="rect">
            <a:avLst/>
          </a:prstGeom>
          <a:ln>
            <a:noFill/>
          </a:ln>
        </p:spPr>
      </p:pic>
      <p:pic>
        <p:nvPicPr>
          <p:cNvPr id="209" name="Imagem 208"/>
          <p:cNvPicPr/>
          <p:nvPr/>
        </p:nvPicPr>
        <p:blipFill>
          <a:blip r:embed="rId3"/>
          <a:stretch/>
        </p:blipFill>
        <p:spPr>
          <a:xfrm>
            <a:off x="914040" y="1584000"/>
            <a:ext cx="8085960" cy="493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m 211"/>
          <p:cNvPicPr/>
          <p:nvPr/>
        </p:nvPicPr>
        <p:blipFill>
          <a:blip r:embed="rId2"/>
          <a:stretch/>
        </p:blipFill>
        <p:spPr>
          <a:xfrm>
            <a:off x="215776" y="323453"/>
            <a:ext cx="6484904" cy="6484904"/>
          </a:xfrm>
          <a:prstGeom prst="rect">
            <a:avLst/>
          </a:prstGeom>
          <a:ln>
            <a:noFill/>
          </a:ln>
        </p:spPr>
      </p:pic>
      <p:pic>
        <p:nvPicPr>
          <p:cNvPr id="213" name="Imagem 212"/>
          <p:cNvPicPr/>
          <p:nvPr/>
        </p:nvPicPr>
        <p:blipFill>
          <a:blip r:embed="rId3"/>
          <a:stretch/>
        </p:blipFill>
        <p:spPr>
          <a:xfrm>
            <a:off x="6922806" y="323453"/>
            <a:ext cx="2970000" cy="2227320"/>
          </a:xfrm>
          <a:prstGeom prst="rect">
            <a:avLst/>
          </a:prstGeom>
          <a:ln>
            <a:noFill/>
          </a:ln>
        </p:spPr>
      </p:pic>
      <p:pic>
        <p:nvPicPr>
          <p:cNvPr id="210" name="Imagem 209"/>
          <p:cNvPicPr/>
          <p:nvPr/>
        </p:nvPicPr>
        <p:blipFill>
          <a:blip r:embed="rId4"/>
          <a:stretch/>
        </p:blipFill>
        <p:spPr>
          <a:xfrm>
            <a:off x="6820186" y="4643933"/>
            <a:ext cx="3175240" cy="212404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m 213"/>
          <p:cNvPicPr/>
          <p:nvPr/>
        </p:nvPicPr>
        <p:blipFill>
          <a:blip r:embed="rId2"/>
          <a:stretch/>
        </p:blipFill>
        <p:spPr>
          <a:xfrm>
            <a:off x="360000" y="290520"/>
            <a:ext cx="8346960" cy="5901480"/>
          </a:xfrm>
          <a:prstGeom prst="rect">
            <a:avLst/>
          </a:prstGeom>
          <a:ln>
            <a:noFill/>
          </a:ln>
        </p:spPr>
      </p:pic>
      <p:pic>
        <p:nvPicPr>
          <p:cNvPr id="215" name="Imagem 214"/>
          <p:cNvPicPr/>
          <p:nvPr/>
        </p:nvPicPr>
        <p:blipFill>
          <a:blip r:embed="rId3"/>
          <a:stretch/>
        </p:blipFill>
        <p:spPr>
          <a:xfrm>
            <a:off x="6822000" y="1728000"/>
            <a:ext cx="4266000" cy="568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504000" y="301320"/>
            <a:ext cx="9071640" cy="997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Obrigado!!</a:t>
            </a:r>
          </a:p>
        </p:txBody>
      </p:sp>
      <p:sp>
        <p:nvSpPr>
          <p:cNvPr id="261" name="TextShape 2"/>
          <p:cNvSpPr txBox="1"/>
          <p:nvPr/>
        </p:nvSpPr>
        <p:spPr>
          <a:xfrm>
            <a:off x="863848" y="1931400"/>
            <a:ext cx="348408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/>
            <a:r>
              <a:rPr lang="pt-BR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@</a:t>
            </a:r>
            <a:r>
              <a:rPr lang="pt-BR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ooocarneiro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Imagem 261"/>
          <p:cNvPicPr/>
          <p:nvPr/>
        </p:nvPicPr>
        <p:blipFill>
          <a:blip r:embed="rId2"/>
          <a:stretch/>
        </p:blipFill>
        <p:spPr>
          <a:xfrm>
            <a:off x="504000" y="1872360"/>
            <a:ext cx="740520" cy="740520"/>
          </a:xfrm>
          <a:prstGeom prst="rect">
            <a:avLst/>
          </a:prstGeom>
          <a:ln>
            <a:noFill/>
          </a:ln>
        </p:spPr>
      </p:pic>
      <p:sp>
        <p:nvSpPr>
          <p:cNvPr id="263" name="TextShape 3"/>
          <p:cNvSpPr txBox="1"/>
          <p:nvPr/>
        </p:nvSpPr>
        <p:spPr>
          <a:xfrm>
            <a:off x="1477080" y="3148200"/>
            <a:ext cx="2727360" cy="72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6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ocarneiro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Imagem 263"/>
          <p:cNvPicPr/>
          <p:nvPr/>
        </p:nvPicPr>
        <p:blipFill>
          <a:blip r:embed="rId3"/>
          <a:stretch/>
        </p:blipFill>
        <p:spPr>
          <a:xfrm>
            <a:off x="603720" y="3139200"/>
            <a:ext cx="631800" cy="597600"/>
          </a:xfrm>
          <a:prstGeom prst="rect">
            <a:avLst/>
          </a:prstGeom>
          <a:ln>
            <a:noFill/>
          </a:ln>
        </p:spPr>
      </p:pic>
      <p:pic>
        <p:nvPicPr>
          <p:cNvPr id="265" name="Imagem 264"/>
          <p:cNvPicPr/>
          <p:nvPr/>
        </p:nvPicPr>
        <p:blipFill>
          <a:blip r:embed="rId4"/>
          <a:stretch/>
        </p:blipFill>
        <p:spPr>
          <a:xfrm>
            <a:off x="590400" y="4338000"/>
            <a:ext cx="710280" cy="500040"/>
          </a:xfrm>
          <a:prstGeom prst="rect">
            <a:avLst/>
          </a:prstGeom>
          <a:ln>
            <a:noFill/>
          </a:ln>
        </p:spPr>
      </p:pic>
      <p:sp>
        <p:nvSpPr>
          <p:cNvPr id="266" name="TextShape 4"/>
          <p:cNvSpPr txBox="1"/>
          <p:nvPr/>
        </p:nvSpPr>
        <p:spPr>
          <a:xfrm>
            <a:off x="1513080" y="4308120"/>
            <a:ext cx="2956680" cy="731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2Carneiros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5"/>
          <p:cNvSpPr txBox="1"/>
          <p:nvPr/>
        </p:nvSpPr>
        <p:spPr>
          <a:xfrm>
            <a:off x="2431080" y="5831280"/>
            <a:ext cx="5743440" cy="174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www.calango.club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www.2carneiros.tv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Imagem 267"/>
          <p:cNvPicPr/>
          <p:nvPr/>
        </p:nvPicPr>
        <p:blipFill>
          <a:blip r:embed="rId5"/>
          <a:stretch/>
        </p:blipFill>
        <p:spPr>
          <a:xfrm>
            <a:off x="4958280" y="1335240"/>
            <a:ext cx="4653360" cy="417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505176" y="1547589"/>
            <a:ext cx="9071640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Hackerspace?</a:t>
            </a:r>
            <a:endParaRPr lang="pt-BR" sz="720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079872" y="3347789"/>
            <a:ext cx="76328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/>
            <a:r>
              <a:rPr lang="pt-BR" sz="4800" dirty="0" smtClean="0">
                <a:latin typeface="Day Roman" panose="0202050006040B020403" pitchFamily="18" charset="0"/>
              </a:rPr>
              <a:t>“É tipo a Campus </a:t>
            </a:r>
            <a:r>
              <a:rPr lang="pt-BR" sz="4800" dirty="0" err="1" smtClean="0">
                <a:latin typeface="Day Roman" panose="0202050006040B020403" pitchFamily="18" charset="0"/>
              </a:rPr>
              <a:t>Party</a:t>
            </a:r>
            <a:r>
              <a:rPr lang="pt-BR" sz="4800" dirty="0" smtClean="0">
                <a:latin typeface="Day Roman" panose="0202050006040B020403" pitchFamily="18" charset="0"/>
              </a:rPr>
              <a:t>, só que numa sala.</a:t>
            </a:r>
          </a:p>
          <a:p>
            <a:pPr marL="361950" indent="-361950"/>
            <a:endParaRPr lang="pt-BR" sz="4800" dirty="0" smtClean="0">
              <a:latin typeface="Day Roman" panose="0202050006040B020403" pitchFamily="18" charset="0"/>
            </a:endParaRPr>
          </a:p>
          <a:p>
            <a:pPr marL="361950" indent="-361950"/>
            <a:r>
              <a:rPr lang="pt-BR" sz="4800" dirty="0" smtClean="0">
                <a:latin typeface="Day Roman" panose="0202050006040B020403" pitchFamily="18" charset="0"/>
              </a:rPr>
              <a:t>  O </a:t>
            </a:r>
            <a:r>
              <a:rPr lang="pt-BR" sz="4800" dirty="0" smtClean="0">
                <a:latin typeface="Day Roman" panose="0202050006040B020403" pitchFamily="18" charset="0"/>
              </a:rPr>
              <a:t>ano todo!”</a:t>
            </a:r>
            <a:endParaRPr lang="pt-BR" sz="4800" dirty="0">
              <a:latin typeface="Day Roman" panose="0202050006040B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2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804"/>
            <a:ext cx="10058400" cy="5655569"/>
          </a:xfrm>
          <a:prstGeom prst="rect">
            <a:avLst/>
          </a:prstGeom>
        </p:spPr>
      </p:pic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 rot="21018364">
            <a:off x="143768" y="358127"/>
            <a:ext cx="9071640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rgbClr val="C00000"/>
                </a:solidFill>
                <a:latin typeface="Coolvetica Rg" panose="020B0603030602020004" pitchFamily="34" charset="0"/>
              </a:rPr>
              <a:t>#</a:t>
            </a:r>
            <a:r>
              <a:rPr lang="pt-BR" sz="7200" dirty="0" err="1" smtClean="0">
                <a:solidFill>
                  <a:srgbClr val="C00000"/>
                </a:solidFill>
                <a:latin typeface="Coolvetica Rg" panose="020B0603030602020004" pitchFamily="34" charset="0"/>
              </a:rPr>
              <a:t>comassim</a:t>
            </a:r>
            <a:r>
              <a:rPr lang="pt-BR" sz="7200" dirty="0" smtClean="0">
                <a:solidFill>
                  <a:srgbClr val="C00000"/>
                </a:solidFill>
                <a:latin typeface="Coolvetica Rg" panose="020B0603030602020004" pitchFamily="34" charset="0"/>
              </a:rPr>
              <a:t>?</a:t>
            </a:r>
            <a:endParaRPr lang="pt-BR" sz="7200" dirty="0">
              <a:solidFill>
                <a:srgbClr val="C00000"/>
              </a:solidFill>
              <a:latin typeface="Coolvetica Rg" panose="020B06030306020200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88"/>
          <p:cNvPicPr/>
          <p:nvPr/>
        </p:nvPicPr>
        <p:blipFill>
          <a:blip r:embed="rId2"/>
          <a:stretch/>
        </p:blipFill>
        <p:spPr>
          <a:xfrm>
            <a:off x="107640" y="4176000"/>
            <a:ext cx="4320000" cy="3240000"/>
          </a:xfrm>
          <a:prstGeom prst="rect">
            <a:avLst/>
          </a:prstGeom>
          <a:ln>
            <a:noFill/>
          </a:ln>
        </p:spPr>
      </p:pic>
      <p:pic>
        <p:nvPicPr>
          <p:cNvPr id="90" name="Imagem 89"/>
          <p:cNvPicPr/>
          <p:nvPr/>
        </p:nvPicPr>
        <p:blipFill>
          <a:blip r:embed="rId3"/>
          <a:stretch/>
        </p:blipFill>
        <p:spPr>
          <a:xfrm rot="10800000">
            <a:off x="5928120" y="180000"/>
            <a:ext cx="4056120" cy="3042000"/>
          </a:xfrm>
          <a:prstGeom prst="rect">
            <a:avLst/>
          </a:prstGeom>
          <a:ln>
            <a:noFill/>
          </a:ln>
        </p:spPr>
      </p:pic>
      <p:pic>
        <p:nvPicPr>
          <p:cNvPr id="91" name="Imagem 90"/>
          <p:cNvPicPr/>
          <p:nvPr/>
        </p:nvPicPr>
        <p:blipFill>
          <a:blip r:embed="rId4"/>
          <a:stretch/>
        </p:blipFill>
        <p:spPr>
          <a:xfrm>
            <a:off x="4392000" y="3240000"/>
            <a:ext cx="5592240" cy="4194000"/>
          </a:xfrm>
          <a:prstGeom prst="rect">
            <a:avLst/>
          </a:prstGeom>
          <a:ln>
            <a:noFill/>
          </a:ln>
        </p:spPr>
      </p:pic>
      <p:pic>
        <p:nvPicPr>
          <p:cNvPr id="92" name="Imagem 91"/>
          <p:cNvPicPr/>
          <p:nvPr/>
        </p:nvPicPr>
        <p:blipFill>
          <a:blip r:embed="rId5"/>
          <a:stretch/>
        </p:blipFill>
        <p:spPr>
          <a:xfrm>
            <a:off x="107640" y="180000"/>
            <a:ext cx="5904360" cy="442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505176" y="2157637"/>
            <a:ext cx="9071640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Hackers</a:t>
            </a:r>
            <a:b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</a:b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(de verdade)</a:t>
            </a:r>
            <a:endParaRPr lang="pt-BR" sz="720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  <p:pic>
        <p:nvPicPr>
          <p:cNvPr id="5" name="Imagem 4"/>
          <p:cNvPicPr/>
          <p:nvPr/>
        </p:nvPicPr>
        <p:blipFill>
          <a:blip r:embed="rId2"/>
          <a:srcRect r="35955" b="865"/>
          <a:stretch/>
        </p:blipFill>
        <p:spPr>
          <a:xfrm>
            <a:off x="4752280" y="2152363"/>
            <a:ext cx="5327360" cy="540727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69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 txBox="1">
            <a:spLocks/>
          </p:cNvSpPr>
          <p:nvPr/>
        </p:nvSpPr>
        <p:spPr>
          <a:xfrm>
            <a:off x="863848" y="3275781"/>
            <a:ext cx="3672408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lnSpc>
                <a:spcPts val="6000"/>
              </a:lnSpc>
            </a:pPr>
            <a:r>
              <a:rPr lang="pt-BR" sz="7200" kern="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Ética</a:t>
            </a:r>
            <a:endParaRPr lang="pt-BR" sz="7200" kern="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799952" y="521101"/>
            <a:ext cx="79928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Acesso a computadores deveria ser total.</a:t>
            </a:r>
            <a:endParaRPr lang="pt-BR" sz="3200" dirty="0" smtClean="0">
              <a:latin typeface="Day Roman" panose="0202050006040B020403" pitchFamily="18" charset="0"/>
            </a:endParaRPr>
          </a:p>
          <a:p>
            <a:pPr marL="361950" indent="-361950" algn="r"/>
            <a:endParaRPr lang="pt-BR" sz="3200" dirty="0" smtClean="0">
              <a:latin typeface="Day Roman" panose="0202050006040B020403" pitchFamily="18" charset="0"/>
            </a:endParaRP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Toda informação deveria ser livre.</a:t>
            </a:r>
          </a:p>
          <a:p>
            <a:pPr marL="361950" indent="-361950" algn="r"/>
            <a:endParaRPr lang="pt-BR" sz="3200" dirty="0">
              <a:latin typeface="Day Roman" panose="0202050006040B020403" pitchFamily="18" charset="0"/>
            </a:endParaRP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Desconfie da autoridade.</a:t>
            </a: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Promova descentralização.</a:t>
            </a:r>
          </a:p>
          <a:p>
            <a:pPr marL="361950" indent="-361950" algn="r"/>
            <a:endParaRPr lang="pt-BR" sz="3200" dirty="0" smtClean="0">
              <a:latin typeface="Day Roman" panose="0202050006040B020403" pitchFamily="18" charset="0"/>
            </a:endParaRP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Hacker é quem </a:t>
            </a:r>
            <a:r>
              <a:rPr lang="pt-BR" sz="3200" dirty="0" err="1" smtClean="0">
                <a:latin typeface="Day Roman" panose="0202050006040B020403" pitchFamily="18" charset="0"/>
              </a:rPr>
              <a:t>hackeia</a:t>
            </a:r>
            <a:r>
              <a:rPr lang="pt-BR" sz="3200" dirty="0" smtClean="0">
                <a:latin typeface="Day Roman" panose="0202050006040B020403" pitchFamily="18" charset="0"/>
              </a:rPr>
              <a:t>,</a:t>
            </a: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nada a ver com diploma, </a:t>
            </a: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idade, raça ou posição.</a:t>
            </a:r>
          </a:p>
          <a:p>
            <a:pPr marL="361950" indent="-361950" algn="r"/>
            <a:endParaRPr lang="pt-BR" sz="3200" dirty="0" smtClean="0">
              <a:latin typeface="Day Roman" panose="0202050006040B020403" pitchFamily="18" charset="0"/>
            </a:endParaRP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Você pode criar arte e beleza</a:t>
            </a:r>
          </a:p>
          <a:p>
            <a:pPr marL="361950" indent="-361950" algn="r"/>
            <a:r>
              <a:rPr lang="pt-BR" sz="3200" dirty="0" smtClean="0">
                <a:latin typeface="Day Roman" panose="0202050006040B020403" pitchFamily="18" charset="0"/>
              </a:rPr>
              <a:t>com um computador.</a:t>
            </a:r>
            <a:endParaRPr lang="pt-BR" sz="3200" dirty="0">
              <a:latin typeface="Day Roman" panose="0202050006040B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3"/>
          <p:cNvSpPr txBox="1"/>
          <p:nvPr/>
        </p:nvSpPr>
        <p:spPr>
          <a:xfrm>
            <a:off x="5328591" y="3275781"/>
            <a:ext cx="4896297" cy="244827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– 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Executar o </a:t>
            </a:r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programa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  <a:p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– 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Estudar e adaptar </a:t>
            </a:r>
            <a:endParaRPr lang="pt-BR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  <a:p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– 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Redistribuir </a:t>
            </a:r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cópias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  <a:p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– 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Aperfeiçoar e </a:t>
            </a:r>
            <a:r>
              <a:rPr lang="pt-BR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ay Roman" panose="0202050006040B020403" pitchFamily="18" charset="0"/>
              </a:rPr>
              <a:t>liberar</a:t>
            </a:r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ay Roman" panose="0202050006040B020403" pitchFamily="18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88" y="-1"/>
            <a:ext cx="5019192" cy="7559675"/>
          </a:xfrm>
          <a:prstGeom prst="rect">
            <a:avLst/>
          </a:prstGeom>
        </p:spPr>
      </p:pic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5328344" y="1547589"/>
            <a:ext cx="4392488" cy="1262160"/>
          </a:xfrm>
        </p:spPr>
        <p:txBody>
          <a:bodyPr/>
          <a:lstStyle/>
          <a:p>
            <a:pPr algn="l">
              <a:lnSpc>
                <a:spcPts val="6000"/>
              </a:lnSpc>
            </a:pPr>
            <a:r>
              <a:rPr lang="pt-BR" sz="7200" dirty="0" smtClean="0">
                <a:solidFill>
                  <a:schemeClr val="bg2">
                    <a:lumMod val="25000"/>
                  </a:schemeClr>
                </a:solidFill>
                <a:latin typeface="Coolvetica Rg" panose="020B0603030602020004" pitchFamily="34" charset="0"/>
              </a:rPr>
              <a:t>Liberdades!</a:t>
            </a:r>
            <a:endParaRPr lang="pt-BR" sz="7200" dirty="0">
              <a:solidFill>
                <a:schemeClr val="bg2">
                  <a:lumMod val="25000"/>
                </a:schemeClr>
              </a:solidFill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2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0"/>
            <a:ext cx="10058400" cy="7543799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575816" y="429445"/>
            <a:ext cx="3672408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l">
              <a:lnSpc>
                <a:spcPts val="6000"/>
              </a:lnSpc>
            </a:pPr>
            <a:r>
              <a:rPr lang="pt-BR" sz="7200" kern="0" dirty="0" err="1" smtClean="0">
                <a:solidFill>
                  <a:schemeClr val="bg1"/>
                </a:solidFill>
                <a:latin typeface="Coolvetica Rg" panose="020B0603030602020004" pitchFamily="34" charset="0"/>
              </a:rPr>
              <a:t>Hacklabs</a:t>
            </a:r>
            <a:endParaRPr lang="pt-BR" sz="7200" kern="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64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208</Words>
  <Application>Microsoft Office PowerPoint</Application>
  <PresentationFormat>Personalizar</PresentationFormat>
  <Paragraphs>58</Paragraphs>
  <Slides>28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Office Theme</vt:lpstr>
      <vt:lpstr>Hackers,  makers e outros bichos</vt:lpstr>
      <vt:lpstr>Campus Party?</vt:lpstr>
      <vt:lpstr>Hackerspace?</vt:lpstr>
      <vt:lpstr>#comassim?</vt:lpstr>
      <vt:lpstr>Apresentação do PowerPoint</vt:lpstr>
      <vt:lpstr>Hackers (de verdade)</vt:lpstr>
      <vt:lpstr>Apresentação do PowerPoint</vt:lpstr>
      <vt:lpstr>Liberdades!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Otávio Santos</dc:creator>
  <cp:lastModifiedBy>Otávio Santos</cp:lastModifiedBy>
  <cp:revision>43</cp:revision>
  <dcterms:modified xsi:type="dcterms:W3CDTF">2018-06-30T02:37:53Z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2017-06-11T09:46:01Z</dcterms:created>
  <dc:creator/>
  <dc:description/>
  <dc:language>pt-BR</dc:language>
  <cp:lastModifiedBy/>
  <dcterms:modified xsi:type="dcterms:W3CDTF">2017-06-14T10:25:34Z</dcterms:modified>
  <cp:revision>32</cp:revision>
  <dc:subject/>
  <dc:title/>
</cp:coreProperties>
</file>